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79" r:id="rId4"/>
    <p:sldId id="299" r:id="rId5"/>
    <p:sldId id="285" r:id="rId6"/>
    <p:sldId id="303" r:id="rId7"/>
    <p:sldId id="287" r:id="rId8"/>
    <p:sldId id="302" r:id="rId9"/>
    <p:sldId id="294" r:id="rId1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281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75899827" name="Shiwangi Khanna" initials="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8" d="100"/>
          <a:sy n="78" d="100"/>
        </p:scale>
        <p:origin x="1594" y="62"/>
      </p:cViewPr>
      <p:guideLst>
        <p:guide orient="horz" pos="2159"/>
        <p:guide pos="28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 txBox="1">
            <a:spLocks noGrp="1"/>
          </p:cNvSpPr>
          <p:nvPr>
            <p:ph type="ctrTitle"/>
          </p:nvPr>
        </p:nvSpPr>
        <p:spPr>
          <a:xfrm>
            <a:off x="0" y="1"/>
            <a:ext cx="5486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subTitle" idx="1"/>
          </p:nvPr>
        </p:nvSpPr>
        <p:spPr>
          <a:xfrm>
            <a:off x="533400" y="1371600"/>
            <a:ext cx="81534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0" lvl="1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lvl="2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lvl="3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lvl="4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lvl="5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lvl="6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lvl="7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lvl="8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22" descr="LOGO.gif"/>
          <p:cNvPicPr preferRelativeResize="0"/>
          <p:nvPr/>
        </p:nvPicPr>
        <p:blipFill rotWithShape="1">
          <a:blip r:embed="rId2"/>
          <a:srcRect b="10713"/>
          <a:stretch>
            <a:fillRect/>
          </a:stretch>
        </p:blipFill>
        <p:spPr>
          <a:xfrm>
            <a:off x="6553200" y="228600"/>
            <a:ext cx="2057400" cy="635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" name="Google Shape;32;p22"/>
          <p:cNvGrpSpPr/>
          <p:nvPr/>
        </p:nvGrpSpPr>
        <p:grpSpPr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33" name="Google Shape;33;p22"/>
            <p:cNvSpPr/>
            <p:nvPr/>
          </p:nvSpPr>
          <p:spPr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pic>
          <p:nvPicPr>
            <p:cNvPr id="34" name="Google Shape;34;p22" descr="LOGO.gif"/>
            <p:cNvPicPr preferRelativeResize="0"/>
            <p:nvPr/>
          </p:nvPicPr>
          <p:blipFill rotWithShape="1">
            <a:blip r:embed="rId2"/>
            <a:srcRect b="10713"/>
            <a:stretch>
              <a:fillRect/>
            </a:stretch>
          </p:blipFill>
          <p:spPr>
            <a:xfrm>
              <a:off x="6502400" y="4152900"/>
              <a:ext cx="2057400" cy="63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2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36" name="Google Shape;36;p22" descr="logo.jp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53200" y="228600"/>
            <a:ext cx="1920875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22"/>
          <p:cNvSpPr txBox="1">
            <a:spLocks noGrp="1"/>
          </p:cNvSpPr>
          <p:nvPr>
            <p:ph type="title"/>
          </p:nvPr>
        </p:nvSpPr>
        <p:spPr>
          <a:xfrm>
            <a:off x="0" y="0"/>
            <a:ext cx="6477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lvl="1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1371600" lvl="2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1828800" lvl="3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2286000" lvl="4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sz="2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0" lvl="1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lvl="2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lvl="3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lvl="4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lvl="5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lvl="6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lvl="7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lvl="8" indent="0" algn="r">
              <a:spcBef>
                <a:spcPts val="0"/>
              </a:spcBef>
              <a:buNone/>
              <a:defRPr sz="1200" b="1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6477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9" name="Google Shape;9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0" name="Google Shape;10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0070C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1" name="Google Shape;11;p19"/>
          <p:cNvSpPr/>
          <p:nvPr/>
        </p:nvSpPr>
        <p:spPr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" name="Google Shape;12;p19"/>
          <p:cNvSpPr/>
          <p:nvPr/>
        </p:nvSpPr>
        <p:spPr>
          <a:xfrm rot="10800000" flipH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3" name="Google Shape;13;p19" descr="LOGO.gif"/>
          <p:cNvPicPr preferRelativeResize="0"/>
          <p:nvPr/>
        </p:nvPicPr>
        <p:blipFill rotWithShape="1">
          <a:blip r:embed="rId5"/>
          <a:srcRect b="10713"/>
          <a:stretch>
            <a:fillRect/>
          </a:stretch>
        </p:blipFill>
        <p:spPr>
          <a:xfrm>
            <a:off x="6553200" y="228600"/>
            <a:ext cx="2057400" cy="63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9" descr="LOGO.gif"/>
          <p:cNvPicPr preferRelativeResize="0"/>
          <p:nvPr/>
        </p:nvPicPr>
        <p:blipFill rotWithShape="1">
          <a:blip r:embed="rId5"/>
          <a:srcRect b="10713"/>
          <a:stretch>
            <a:fillRect/>
          </a:stretch>
        </p:blipFill>
        <p:spPr>
          <a:xfrm>
            <a:off x="6553200" y="228600"/>
            <a:ext cx="2057400" cy="635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oogle Shape;15;p19"/>
          <p:cNvGrpSpPr/>
          <p:nvPr/>
        </p:nvGrpSpPr>
        <p:grpSpPr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6" name="Google Shape;16;p19"/>
            <p:cNvSpPr/>
            <p:nvPr/>
          </p:nvSpPr>
          <p:spPr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pic>
          <p:nvPicPr>
            <p:cNvPr id="17" name="Google Shape;17;p19" descr="LOGO.gif"/>
            <p:cNvPicPr preferRelativeResize="0"/>
            <p:nvPr/>
          </p:nvPicPr>
          <p:blipFill rotWithShape="1">
            <a:blip r:embed="rId5"/>
            <a:srcRect b="10713"/>
            <a:stretch>
              <a:fillRect/>
            </a:stretch>
          </p:blipFill>
          <p:spPr>
            <a:xfrm>
              <a:off x="6502400" y="4152900"/>
              <a:ext cx="2057400" cy="63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" name="Google Shape;18;p19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19" name="Google Shape;19;p19" descr="logo.jpg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6553200" y="228600"/>
            <a:ext cx="1920875" cy="609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advTm="4000">
    <p:cut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"/>
          <p:cNvSpPr txBox="1"/>
          <p:nvPr/>
        </p:nvSpPr>
        <p:spPr>
          <a:xfrm>
            <a:off x="211015" y="1108762"/>
            <a:ext cx="8693834" cy="951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Arial Black" panose="020B0A04020102020204"/>
                <a:cs typeface="Times New Roman" panose="02020603050405020304" pitchFamily="18" charset="0"/>
                <a:sym typeface="Arial Black" panose="020B0A04020102020204"/>
              </a:rPr>
              <a:t>Back End Engineering-I Project</a:t>
            </a:r>
          </a:p>
          <a:p>
            <a:pPr algn="ctr"/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Google Shape;47;p1"/>
          <p:cNvSpPr txBox="1"/>
          <p:nvPr/>
        </p:nvSpPr>
        <p:spPr>
          <a:xfrm>
            <a:off x="3275856" y="4653136"/>
            <a:ext cx="255198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8" name="Google Shape;48;p1"/>
          <p:cNvSpPr txBox="1"/>
          <p:nvPr/>
        </p:nvSpPr>
        <p:spPr>
          <a:xfrm>
            <a:off x="211015" y="2552348"/>
            <a:ext cx="8693833" cy="25852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TEAM DETAILS</a:t>
            </a:r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:</a:t>
            </a:r>
            <a:endParaRPr lang="en-US" sz="18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Raghav Verma                                2310992187(G-25)   raghav2187.be23@chitkara.edu.in</a:t>
            </a:r>
            <a:endParaRPr lang="fi-FI" sz="18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i-FI" sz="1800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Pushkar Garg	                        2310992185 (G-25)   pushkar2185.be23@chitkara.edu.in</a:t>
            </a:r>
            <a:endParaRPr lang="fi-FI" sz="18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Samarth Kapoor	                        2310992202 (G-25)   samarth2202.be23@chitkara.edu.in</a:t>
            </a:r>
          </a:p>
          <a:p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Sahil Sanjay Singh                          2310992524 (G-25)  </a:t>
            </a:r>
            <a:r>
              <a:rPr lang="en-IN" sz="1800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</a:rPr>
              <a:t>shahil2524.be23@chitkara.edu.in</a:t>
            </a:r>
            <a:endParaRPr lang="en-US" sz="1800" dirty="0">
              <a:solidFill>
                <a:schemeClr val="dk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	 		</a:t>
            </a:r>
            <a:endParaRPr lang="en-US" sz="1600" dirty="0">
              <a:solidFill>
                <a:schemeClr val="lt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Supervised By				</a:t>
            </a:r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</a:rPr>
              <a:t>Batch-2023; G-25; Semester - IV</a:t>
            </a:r>
            <a:endParaRPr lang="en-US" sz="1800" dirty="0">
              <a:solidFill>
                <a:schemeClr val="dk1"/>
              </a:solidFill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  <a:sym typeface="Times New Roman" panose="02020603050405020304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Internal Faculty: Dr. Shikha                                    Project Id: 17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rPr>
              <a:t>External Faculty: Mr.Vikas Patel</a:t>
            </a:r>
          </a:p>
        </p:txBody>
      </p:sp>
      <p:sp>
        <p:nvSpPr>
          <p:cNvPr id="49" name="Google Shape;49;p1"/>
          <p:cNvSpPr txBox="1"/>
          <p:nvPr/>
        </p:nvSpPr>
        <p:spPr>
          <a:xfrm>
            <a:off x="1100951" y="5785758"/>
            <a:ext cx="694709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University Institute of Engineering and Technology, 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University, Punjab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 flipH="1">
            <a:off x="2635885" y="1751965"/>
            <a:ext cx="38011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Form</a:t>
            </a:r>
          </a:p>
        </p:txBody>
      </p:sp>
    </p:spTree>
  </p:cSld>
  <p:clrMapOvr>
    <a:masterClrMapping/>
  </p:clrMapOvr>
  <p:transition advTm="4000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"/>
          <p:cNvSpPr txBox="1"/>
          <p:nvPr/>
        </p:nvSpPr>
        <p:spPr>
          <a:xfrm>
            <a:off x="115852" y="105903"/>
            <a:ext cx="5400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Table of Contents</a:t>
            </a:r>
            <a:endParaRPr sz="1800" b="1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61" name="Google Shape;61;p3"/>
          <p:cNvSpPr txBox="1"/>
          <p:nvPr/>
        </p:nvSpPr>
        <p:spPr>
          <a:xfrm>
            <a:off x="464372" y="1185608"/>
            <a:ext cx="6912768" cy="350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Introduction</a:t>
            </a:r>
          </a:p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/>
              </a:rPr>
              <a:t>Technical Details</a:t>
            </a:r>
          </a:p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Code Snippets</a:t>
            </a:r>
          </a:p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Output</a:t>
            </a:r>
          </a:p>
          <a:p>
            <a:pPr marL="2794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Project GitHub Link</a:t>
            </a:r>
            <a:endParaRPr sz="2400" dirty="0">
              <a:solidFill>
                <a:schemeClr val="dk1"/>
              </a:solidFill>
              <a:latin typeface="Times New Roman" panose="020206030504050203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None/>
            </a:pPr>
            <a:endParaRPr sz="28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  <p:transition advTm="4000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 txBox="1"/>
          <p:nvPr/>
        </p:nvSpPr>
        <p:spPr>
          <a:xfrm>
            <a:off x="186190" y="105921"/>
            <a:ext cx="5400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Introduction</a:t>
            </a:r>
            <a:endParaRPr b="1" dirty="0"/>
          </a:p>
        </p:txBody>
      </p:sp>
      <p:sp>
        <p:nvSpPr>
          <p:cNvPr id="67" name="Google Shape;67;p4"/>
          <p:cNvSpPr/>
          <p:nvPr/>
        </p:nvSpPr>
        <p:spPr>
          <a:xfrm>
            <a:off x="395536" y="1196752"/>
            <a:ext cx="8136904" cy="4706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en-US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Project Overview:</a:t>
            </a: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 A simple web application where users can submit their details through a form, which are then captured and stored in a backend system (Node.js) using JSON format.</a:t>
            </a:r>
          </a:p>
          <a:p>
            <a:pPr algn="just">
              <a:lnSpc>
                <a:spcPct val="150000"/>
              </a:lnSpc>
            </a:pPr>
            <a:r>
              <a:rPr lang="en-US" altLang="en-US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Purpose:</a:t>
            </a: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 To demonstrate how to connect the frontend with the backend, handle user input, and store/retrieve data using HTTP requests.</a:t>
            </a:r>
          </a:p>
          <a:p>
            <a:pPr algn="just">
              <a:lnSpc>
                <a:spcPct val="150000"/>
              </a:lnSpc>
            </a:pPr>
            <a:r>
              <a:rPr lang="en-US" altLang="en-US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Key Technologies Used: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Frontend: HTML, CSS, JavaScript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Backend: Node.js, File System (for storing data in JSON format)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Communication: Fetch API for data exchange between frontend and backend</a:t>
            </a:r>
          </a:p>
        </p:txBody>
      </p:sp>
    </p:spTree>
  </p:cSld>
  <p:clrMapOvr>
    <a:masterClrMapping/>
  </p:clrMapOvr>
  <p:transition advTm="4000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 txBox="1"/>
          <p:nvPr/>
        </p:nvSpPr>
        <p:spPr>
          <a:xfrm>
            <a:off x="186190" y="105921"/>
            <a:ext cx="5400600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Technical Details</a:t>
            </a:r>
            <a:endParaRPr b="1" dirty="0"/>
          </a:p>
        </p:txBody>
      </p:sp>
      <p:sp>
        <p:nvSpPr>
          <p:cNvPr id="67" name="Google Shape;67;p4"/>
          <p:cNvSpPr/>
          <p:nvPr/>
        </p:nvSpPr>
        <p:spPr>
          <a:xfrm>
            <a:off x="395605" y="981075"/>
            <a:ext cx="8148955" cy="565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altLang="en-US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Frontend: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HTML Form: Collects user data (name, email, etc.).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CSS: Basic styling for a responsive and user-friendly form.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JavaScript: Captures input and sends data via POST request using fetch().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DOM Manipulation: Updates UI dynamically based on backend response.</a:t>
            </a:r>
          </a:p>
          <a:p>
            <a:pPr algn="just">
              <a:lnSpc>
                <a:spcPct val="150000"/>
              </a:lnSpc>
            </a:pPr>
            <a:r>
              <a:rPr lang="en-US" altLang="en-US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Backend: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Node.js: Sets up a simple server using http.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File System (fs): Reads and writes user data to a JSON file.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JSON File: Stores user data in a structured format (array of objects).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HTTP Requests: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POST: Sends user data from frontend to backend.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GET: Retrieves stored data from backend.</a:t>
            </a:r>
          </a:p>
        </p:txBody>
      </p:sp>
    </p:spTree>
  </p:cSld>
  <p:clrMapOvr>
    <a:masterClrMapping/>
  </p:clrMapOvr>
  <p:transition advTm="4000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608965" y="207010"/>
            <a:ext cx="372364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Code Snippets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838200" y="1465580"/>
            <a:ext cx="7309485" cy="44456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just">
              <a:buFont typeface="Arial" panose="020B0604020202020204" pitchFamily="34" charset="0"/>
              <a:buNone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4C9945-FFE9-BB6C-6EBD-A2C33BB6E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580" y="885822"/>
            <a:ext cx="6272840" cy="54556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456F3C-34E9-21B4-1B33-1EE67E71E884}"/>
              </a:ext>
            </a:extLst>
          </p:cNvPr>
          <p:cNvSpPr txBox="1"/>
          <p:nvPr/>
        </p:nvSpPr>
        <p:spPr>
          <a:xfrm>
            <a:off x="3357716" y="6341510"/>
            <a:ext cx="242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Server.js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F23B9-874D-2F82-A217-8A2E79067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9DE187D4-C9C2-24A4-295C-251C10009AC3}"/>
              </a:ext>
            </a:extLst>
          </p:cNvPr>
          <p:cNvSpPr txBox="1"/>
          <p:nvPr/>
        </p:nvSpPr>
        <p:spPr>
          <a:xfrm>
            <a:off x="608965" y="207010"/>
            <a:ext cx="372364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Code Snippets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E37163E5-68FA-0A71-BF1D-20993842A364}"/>
              </a:ext>
            </a:extLst>
          </p:cNvPr>
          <p:cNvSpPr txBox="1"/>
          <p:nvPr/>
        </p:nvSpPr>
        <p:spPr>
          <a:xfrm>
            <a:off x="838200" y="1465580"/>
            <a:ext cx="7309485" cy="44456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just">
              <a:buFont typeface="Arial" panose="020B0604020202020204" pitchFamily="34" charset="0"/>
              <a:buNone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46E1E8-DF22-5EDF-64FD-27F9234F87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35580" y="975750"/>
            <a:ext cx="6272840" cy="52758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277686-BC84-CF8C-1C70-E9B8BC5DA7EB}"/>
              </a:ext>
            </a:extLst>
          </p:cNvPr>
          <p:cNvSpPr txBox="1"/>
          <p:nvPr/>
        </p:nvSpPr>
        <p:spPr>
          <a:xfrm>
            <a:off x="3357716" y="6341510"/>
            <a:ext cx="2428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Register.html</a:t>
            </a:r>
          </a:p>
        </p:txBody>
      </p:sp>
    </p:spTree>
    <p:extLst>
      <p:ext uri="{BB962C8B-B14F-4D97-AF65-F5344CB8AC3E}">
        <p14:creationId xmlns:p14="http://schemas.microsoft.com/office/powerpoint/2010/main" val="3816754287"/>
      </p:ext>
    </p:extLst>
  </p:cSld>
  <p:clrMapOvr>
    <a:masterClrMapping/>
  </p:clrMapOvr>
  <p:transition advTm="4000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0150" y="980437"/>
            <a:ext cx="434978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Form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94535" y="1883423"/>
            <a:ext cx="4951730" cy="4343374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0150" y="980437"/>
            <a:ext cx="434978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Student Data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0520" y="1886998"/>
            <a:ext cx="8442325" cy="3792664"/>
          </a:xfrm>
          <a:prstGeom prst="rect">
            <a:avLst/>
          </a:prstGeom>
        </p:spPr>
      </p:pic>
    </p:spTree>
  </p:cSld>
  <p:clrMapOvr>
    <a:masterClrMapping/>
  </p:clrMapOvr>
  <p:transition advTm="4000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Github Link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1412776"/>
            <a:ext cx="79928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Link: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https://github.com/Rave271/BEE-PG19-G25</a:t>
            </a:r>
          </a:p>
        </p:txBody>
      </p:sp>
    </p:spTree>
  </p:cSld>
  <p:clrMapOvr>
    <a:masterClrMapping/>
  </p:clrMapOvr>
  <p:transition advTm="4000">
    <p:cut/>
  </p:transition>
</p:sld>
</file>

<file path=ppt/theme/theme1.xml><?xml version="1.0" encoding="utf-8"?>
<a:theme xmlns:a="http://schemas.openxmlformats.org/drawingml/2006/main" name="Bubble Sort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384</Words>
  <Application>Microsoft Office PowerPoint</Application>
  <PresentationFormat>On-screen Show (4:3)</PresentationFormat>
  <Paragraphs>50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Times New Roman</vt:lpstr>
      <vt:lpstr>Calibri</vt:lpstr>
      <vt:lpstr>Arial</vt:lpstr>
      <vt:lpstr>Bubble Sort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abc</dc:creator>
  <cp:lastModifiedBy>Raghav Verma</cp:lastModifiedBy>
  <cp:revision>220</cp:revision>
  <dcterms:created xsi:type="dcterms:W3CDTF">2022-12-12T14:14:00Z</dcterms:created>
  <dcterms:modified xsi:type="dcterms:W3CDTF">2024-12-27T03:44:13Z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BB042F5FF1934CDFBA296BDD21F153AF_13</vt:lpwstr>
  </property>
  <property fmtid="{D5CDD505-2E9C-101B-9397-08002B2CF9AE}" pid="3" name="KSOProductBuildVer">
    <vt:lpwstr>1033-12.2.0.19307</vt:lpwstr>
  </property>
</Properties>
</file>